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4" r:id="rId12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9" Type="http://schemas.openxmlformats.org/officeDocument/2006/relationships/slide" Target="slides/slide5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9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p59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1" name="Google Shape;417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8.png"/></Relationships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2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p615"/>
          <p:cNvSpPr txBox="1"/>
          <p:nvPr>
            <p:ph type="title"/>
          </p:nvPr>
        </p:nvSpPr>
        <p:spPr>
          <a:xfrm>
            <a:off x="1463670" y="491721"/>
            <a:ext cx="72630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1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Things to consider before starting</a:t>
            </a:r>
            <a:endParaRPr b="0" i="0" sz="40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4" name="Google Shape;4174;p615"/>
          <p:cNvSpPr txBox="1"/>
          <p:nvPr>
            <p:ph idx="1" type="body"/>
          </p:nvPr>
        </p:nvSpPr>
        <p:spPr>
          <a:xfrm>
            <a:off x="901688" y="1695448"/>
            <a:ext cx="7842300" cy="2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is the main message are you trying to get across?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diagrams, tables and graphs will you need?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Who is your audience?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Create a sketch of what you want your final poster to look like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21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